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32071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Strategies for Sustainable Development: The Role of Renewable Resource Management System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83132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Welcome to our presentation on sustainable development and the importance of renewable resource management. Together, let's explore strategies for a greener future.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Sustainable Development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Sustainable development seeks to meet the needs of the present without compromising the ability of future generations to meet their own needs. It encompasses economic, social, and environmental aspects.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Overview of Renewable Resource Management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Renewable resource management focuses on harnessing renewable sources of energy and maximizing their efficiency. It involves practices such as wind farm installations, solar power generation, and efficient waste management systems.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80E26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15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6270" y="578287"/>
            <a:ext cx="9395460" cy="1971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5"/>
              </a:lnSpc>
              <a:buNone/>
            </a:pPr>
            <a:r>
              <a:rPr lang="en-US" sz="414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Benefits of Implementing a Renewable Resource Management System</a:t>
            </a:r>
            <a:endParaRPr lang="en-US" sz="4140" dirty="0"/>
          </a:p>
        </p:txBody>
      </p:sp>
      <p:sp>
        <p:nvSpPr>
          <p:cNvPr id="6" name="Shape 3"/>
          <p:cNvSpPr/>
          <p:nvPr/>
        </p:nvSpPr>
        <p:spPr>
          <a:xfrm>
            <a:off x="4446270" y="3029664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10457" y="3069074"/>
            <a:ext cx="14478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05"/>
              </a:lnSpc>
              <a:buNone/>
            </a:pPr>
            <a:r>
              <a:rPr lang="en-US" sz="248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84" dirty="0"/>
          </a:p>
        </p:txBody>
      </p:sp>
      <p:sp>
        <p:nvSpPr>
          <p:cNvPr id="8" name="Text 5"/>
          <p:cNvSpPr/>
          <p:nvPr/>
        </p:nvSpPr>
        <p:spPr>
          <a:xfrm>
            <a:off x="5129689" y="3101935"/>
            <a:ext cx="3962400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207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Environmental Preservation </a:t>
            </a:r>
            <a:pPr indent="0" marL="0">
              <a:lnSpc>
                <a:spcPts val="2588"/>
              </a:lnSpc>
              <a:buNone/>
            </a:pPr>
            <a:r>
              <a:rPr lang="en-US" sz="2070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🌿</a:t>
            </a:r>
            <a:endParaRPr lang="en-US" sz="2070" dirty="0"/>
          </a:p>
        </p:txBody>
      </p:sp>
      <p:sp>
        <p:nvSpPr>
          <p:cNvPr id="9" name="Text 6"/>
          <p:cNvSpPr/>
          <p:nvPr/>
        </p:nvSpPr>
        <p:spPr>
          <a:xfrm>
            <a:off x="5129689" y="3648432"/>
            <a:ext cx="8712041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carbon footprint, improved air and water quality, and preservation of natural resources for future generations.</a:t>
            </a:r>
            <a:endParaRPr lang="en-US" sz="1656" dirty="0"/>
          </a:p>
        </p:txBody>
      </p:sp>
      <p:sp>
        <p:nvSpPr>
          <p:cNvPr id="10" name="Shape 7"/>
          <p:cNvSpPr/>
          <p:nvPr/>
        </p:nvSpPr>
        <p:spPr>
          <a:xfrm>
            <a:off x="4446270" y="4695706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87597" y="4735116"/>
            <a:ext cx="19050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05"/>
              </a:lnSpc>
              <a:buNone/>
            </a:pPr>
            <a:r>
              <a:rPr lang="en-US" sz="248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84" dirty="0"/>
          </a:p>
        </p:txBody>
      </p:sp>
      <p:sp>
        <p:nvSpPr>
          <p:cNvPr id="12" name="Text 9"/>
          <p:cNvSpPr/>
          <p:nvPr/>
        </p:nvSpPr>
        <p:spPr>
          <a:xfrm>
            <a:off x="5129689" y="4767977"/>
            <a:ext cx="3169920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207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Economic Advantages </a:t>
            </a:r>
            <a:pPr indent="0" marL="0">
              <a:lnSpc>
                <a:spcPts val="2588"/>
              </a:lnSpc>
              <a:buNone/>
            </a:pPr>
            <a:r>
              <a:rPr lang="en-US" sz="2070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💰</a:t>
            </a:r>
            <a:endParaRPr lang="en-US" sz="2070" dirty="0"/>
          </a:p>
        </p:txBody>
      </p:sp>
      <p:sp>
        <p:nvSpPr>
          <p:cNvPr id="13" name="Text 10"/>
          <p:cNvSpPr/>
          <p:nvPr/>
        </p:nvSpPr>
        <p:spPr>
          <a:xfrm>
            <a:off x="5129689" y="5314474"/>
            <a:ext cx="8712041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Job creation, increased energy independence, and long-term cost savings compared to traditional energy sources.</a:t>
            </a:r>
            <a:endParaRPr lang="en-US" sz="1656" dirty="0"/>
          </a:p>
        </p:txBody>
      </p:sp>
      <p:sp>
        <p:nvSpPr>
          <p:cNvPr id="14" name="Shape 11"/>
          <p:cNvSpPr/>
          <p:nvPr/>
        </p:nvSpPr>
        <p:spPr>
          <a:xfrm>
            <a:off x="4446270" y="6361748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95217" y="6401157"/>
            <a:ext cx="17526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05"/>
              </a:lnSpc>
              <a:buNone/>
            </a:pPr>
            <a:r>
              <a:rPr lang="en-US" sz="248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84" dirty="0"/>
          </a:p>
        </p:txBody>
      </p:sp>
      <p:sp>
        <p:nvSpPr>
          <p:cNvPr id="16" name="Text 13"/>
          <p:cNvSpPr/>
          <p:nvPr/>
        </p:nvSpPr>
        <p:spPr>
          <a:xfrm>
            <a:off x="5129689" y="6434018"/>
            <a:ext cx="2110740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207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Social Impact </a:t>
            </a:r>
            <a:pPr indent="0" marL="0">
              <a:lnSpc>
                <a:spcPts val="2588"/>
              </a:lnSpc>
              <a:buNone/>
            </a:pPr>
            <a:r>
              <a:rPr lang="en-US" sz="2070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🤝</a:t>
            </a:r>
            <a:endParaRPr lang="en-US" sz="2070" dirty="0"/>
          </a:p>
        </p:txBody>
      </p:sp>
      <p:sp>
        <p:nvSpPr>
          <p:cNvPr id="17" name="Text 14"/>
          <p:cNvSpPr/>
          <p:nvPr/>
        </p:nvSpPr>
        <p:spPr>
          <a:xfrm>
            <a:off x="5129689" y="6980515"/>
            <a:ext cx="8712041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community resilience, improved public health, and greater energy equity for everyone.</a:t>
            </a:r>
            <a:endParaRPr lang="en-US" sz="165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80165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Components of a Renewable Resource Management 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745825"/>
            <a:ext cx="30099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Energy Generation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93394" y="4412218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Investing in renewable energy infrastructure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5211842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Optimizing energy production through clean technologies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43932" y="374582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Energy Storage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6099334" y="4412218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efficient energy storage solutions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099334" y="5211842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smart grid systems for better energy management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49872" y="3745825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Policy and Regulation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9805273" y="4828699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Enacting supportive policies and regulations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05273" y="5628323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Incentivizing renewable energy adoption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2025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2828" y="838557"/>
            <a:ext cx="9222343" cy="1213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77"/>
              </a:lnSpc>
              <a:buNone/>
            </a:pPr>
            <a:r>
              <a:rPr lang="en-US" sz="382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and Obstacles in Adopting Renewable Resource Management</a:t>
            </a:r>
            <a:endParaRPr lang="en-US" sz="3822" dirty="0"/>
          </a:p>
        </p:txBody>
      </p:sp>
      <p:sp>
        <p:nvSpPr>
          <p:cNvPr id="6" name="Shape 3"/>
          <p:cNvSpPr/>
          <p:nvPr/>
        </p:nvSpPr>
        <p:spPr>
          <a:xfrm>
            <a:off x="4804648" y="2343269"/>
            <a:ext cx="38814" cy="5047655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7" name="Shape 4"/>
          <p:cNvSpPr/>
          <p:nvPr/>
        </p:nvSpPr>
        <p:spPr>
          <a:xfrm>
            <a:off x="5042475" y="2693789"/>
            <a:ext cx="679490" cy="38814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8" name="Shape 5"/>
          <p:cNvSpPr/>
          <p:nvPr/>
        </p:nvSpPr>
        <p:spPr>
          <a:xfrm>
            <a:off x="4605635" y="2494836"/>
            <a:ext cx="436840" cy="436840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2025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55416" y="2531269"/>
            <a:ext cx="13716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6"/>
              </a:lnSpc>
              <a:buNone/>
            </a:pPr>
            <a:r>
              <a:rPr lang="en-US" sz="229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293" dirty="0"/>
          </a:p>
        </p:txBody>
      </p:sp>
      <p:sp>
        <p:nvSpPr>
          <p:cNvPr id="10" name="Text 7"/>
          <p:cNvSpPr/>
          <p:nvPr/>
        </p:nvSpPr>
        <p:spPr>
          <a:xfrm>
            <a:off x="5891808" y="2537341"/>
            <a:ext cx="3017520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9"/>
              </a:lnSpc>
              <a:buNone/>
            </a:pPr>
            <a:r>
              <a:rPr lang="en-US" sz="191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Technological Limitations</a:t>
            </a:r>
            <a:endParaRPr lang="en-US" sz="1911" dirty="0"/>
          </a:p>
        </p:txBody>
      </p:sp>
      <p:sp>
        <p:nvSpPr>
          <p:cNvPr id="11" name="Text 8"/>
          <p:cNvSpPr/>
          <p:nvPr/>
        </p:nvSpPr>
        <p:spPr>
          <a:xfrm>
            <a:off x="5891808" y="3034665"/>
            <a:ext cx="7863364" cy="621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46"/>
              </a:lnSpc>
              <a:buNone/>
            </a:pPr>
            <a:r>
              <a:rPr lang="en-US" sz="152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new innovations and improving existing technologies to enhance efficiency and overcome geographical constraints.</a:t>
            </a:r>
            <a:endParaRPr lang="en-US" sz="1529" dirty="0"/>
          </a:p>
        </p:txBody>
      </p:sp>
      <p:sp>
        <p:nvSpPr>
          <p:cNvPr id="12" name="Shape 9"/>
          <p:cNvSpPr/>
          <p:nvPr/>
        </p:nvSpPr>
        <p:spPr>
          <a:xfrm>
            <a:off x="5042475" y="4441031"/>
            <a:ext cx="679490" cy="38814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13" name="Shape 10"/>
          <p:cNvSpPr/>
          <p:nvPr/>
        </p:nvSpPr>
        <p:spPr>
          <a:xfrm>
            <a:off x="4605635" y="4242078"/>
            <a:ext cx="436840" cy="436840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2025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36366" y="4278511"/>
            <a:ext cx="17526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6"/>
              </a:lnSpc>
              <a:buNone/>
            </a:pPr>
            <a:r>
              <a:rPr lang="en-US" sz="229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293" dirty="0"/>
          </a:p>
        </p:txBody>
      </p:sp>
      <p:sp>
        <p:nvSpPr>
          <p:cNvPr id="15" name="Text 12"/>
          <p:cNvSpPr/>
          <p:nvPr/>
        </p:nvSpPr>
        <p:spPr>
          <a:xfrm>
            <a:off x="5891808" y="4284583"/>
            <a:ext cx="1941433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9"/>
              </a:lnSpc>
              <a:buNone/>
            </a:pPr>
            <a:r>
              <a:rPr lang="en-US" sz="191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Transition Costs</a:t>
            </a:r>
            <a:endParaRPr lang="en-US" sz="1911" dirty="0"/>
          </a:p>
        </p:txBody>
      </p:sp>
      <p:sp>
        <p:nvSpPr>
          <p:cNvPr id="16" name="Text 13"/>
          <p:cNvSpPr/>
          <p:nvPr/>
        </p:nvSpPr>
        <p:spPr>
          <a:xfrm>
            <a:off x="5891808" y="4781907"/>
            <a:ext cx="7863364" cy="621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46"/>
              </a:lnSpc>
              <a:buNone/>
            </a:pPr>
            <a:r>
              <a:rPr lang="en-US" sz="152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Managing initial investments and ensuring a smooth transition from traditional energy systems to renewable alternatives.</a:t>
            </a:r>
            <a:endParaRPr lang="en-US" sz="1529" dirty="0"/>
          </a:p>
        </p:txBody>
      </p:sp>
      <p:sp>
        <p:nvSpPr>
          <p:cNvPr id="17" name="Shape 14"/>
          <p:cNvSpPr/>
          <p:nvPr/>
        </p:nvSpPr>
        <p:spPr>
          <a:xfrm>
            <a:off x="5042475" y="6188273"/>
            <a:ext cx="679490" cy="38814"/>
          </a:xfrm>
          <a:prstGeom prst="rect">
            <a:avLst/>
          </a:prstGeom>
          <a:solidFill>
            <a:srgbClr val="303B69"/>
          </a:solidFill>
          <a:ln/>
        </p:spPr>
      </p:sp>
      <p:sp>
        <p:nvSpPr>
          <p:cNvPr id="18" name="Shape 15"/>
          <p:cNvSpPr/>
          <p:nvPr/>
        </p:nvSpPr>
        <p:spPr>
          <a:xfrm>
            <a:off x="4605635" y="5989320"/>
            <a:ext cx="436840" cy="436840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2025">
            <a:solidFill>
              <a:srgbClr val="303B6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43986" y="6025753"/>
            <a:ext cx="16002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6"/>
              </a:lnSpc>
              <a:buNone/>
            </a:pPr>
            <a:r>
              <a:rPr lang="en-US" sz="229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293" dirty="0"/>
          </a:p>
        </p:txBody>
      </p:sp>
      <p:sp>
        <p:nvSpPr>
          <p:cNvPr id="20" name="Text 17"/>
          <p:cNvSpPr/>
          <p:nvPr/>
        </p:nvSpPr>
        <p:spPr>
          <a:xfrm>
            <a:off x="5891808" y="6031825"/>
            <a:ext cx="3581400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9"/>
              </a:lnSpc>
              <a:buNone/>
            </a:pPr>
            <a:r>
              <a:rPr lang="en-US" sz="191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Policy and Regulatory Barriers</a:t>
            </a:r>
            <a:endParaRPr lang="en-US" sz="1911" dirty="0"/>
          </a:p>
        </p:txBody>
      </p:sp>
      <p:sp>
        <p:nvSpPr>
          <p:cNvPr id="21" name="Text 18"/>
          <p:cNvSpPr/>
          <p:nvPr/>
        </p:nvSpPr>
        <p:spPr>
          <a:xfrm>
            <a:off x="5891808" y="6529149"/>
            <a:ext cx="7863364" cy="621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46"/>
              </a:lnSpc>
              <a:buNone/>
            </a:pPr>
            <a:r>
              <a:rPr lang="en-US" sz="152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Addressing policy gaps and fostering collaboration between governments and stakeholders to create an enabling environment.</a:t>
            </a:r>
            <a:endParaRPr lang="en-US" sz="1529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573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48007" y="599480"/>
            <a:ext cx="10334268" cy="2039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53"/>
              </a:lnSpc>
              <a:buNone/>
            </a:pPr>
            <a:r>
              <a:rPr lang="en-US" sz="428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Case Studies and Examples of Successful Renewable Resource Management Systems</a:t>
            </a:r>
            <a:endParaRPr lang="en-US" sz="428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007" y="3074075"/>
            <a:ext cx="3227189" cy="19945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48007" y="5340548"/>
            <a:ext cx="2175629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214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Solar Farms</a:t>
            </a:r>
            <a:endParaRPr lang="en-US" sz="2141" dirty="0"/>
          </a:p>
        </p:txBody>
      </p:sp>
      <p:sp>
        <p:nvSpPr>
          <p:cNvPr id="7" name="Text 4"/>
          <p:cNvSpPr/>
          <p:nvPr/>
        </p:nvSpPr>
        <p:spPr>
          <a:xfrm>
            <a:off x="2148007" y="5897999"/>
            <a:ext cx="3227189" cy="1392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Large-scale solar farms power communities with clean energy while creating local job opportunities.</a:t>
            </a:r>
            <a:endParaRPr lang="en-US" sz="1713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427" y="3074075"/>
            <a:ext cx="3227308" cy="19945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01427" y="5340548"/>
            <a:ext cx="2175629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214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Wind Farms</a:t>
            </a:r>
            <a:endParaRPr lang="en-US" sz="2141" dirty="0"/>
          </a:p>
        </p:txBody>
      </p:sp>
      <p:sp>
        <p:nvSpPr>
          <p:cNvPr id="10" name="Text 6"/>
          <p:cNvSpPr/>
          <p:nvPr/>
        </p:nvSpPr>
        <p:spPr>
          <a:xfrm>
            <a:off x="5701427" y="5897999"/>
            <a:ext cx="3227308" cy="1392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Strategically located wind farms generate electricity using wind turbines, reducing reliance on fossil fuels.</a:t>
            </a:r>
            <a:endParaRPr lang="en-US" sz="1713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966" y="3074075"/>
            <a:ext cx="3227308" cy="19945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54966" y="5340548"/>
            <a:ext cx="3227308" cy="6798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214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Energy-Efficient Buildings</a:t>
            </a:r>
            <a:endParaRPr lang="en-US" sz="2141" dirty="0"/>
          </a:p>
        </p:txBody>
      </p:sp>
      <p:sp>
        <p:nvSpPr>
          <p:cNvPr id="13" name="Text 8"/>
          <p:cNvSpPr/>
          <p:nvPr/>
        </p:nvSpPr>
        <p:spPr>
          <a:xfrm>
            <a:off x="9254966" y="6237923"/>
            <a:ext cx="3227308" cy="1392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Utilizing sustainable building practices and energy-saving technologies for reduced environmental impact.</a:t>
            </a:r>
            <a:endParaRPr lang="en-US" sz="1713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the Future of Sustainable Development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embracing renewable resource management, we can pave the way for a sustainable and prosperous future. Together, let's create a world powered by clean and renewable energy sources.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2023-11-17T09:28:15Z</dcterms:created>
  <dcterms:modified xsi:type="dcterms:W3CDTF">2023-11-17T09:28:15Z</dcterms:modified>
</cp:coreProperties>
</file>